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6" r:id="rId4"/>
    <p:sldId id="267" r:id="rId5"/>
    <p:sldId id="260" r:id="rId6"/>
    <p:sldId id="270" r:id="rId7"/>
    <p:sldId id="269" r:id="rId8"/>
    <p:sldId id="268" r:id="rId9"/>
    <p:sldId id="261" r:id="rId10"/>
    <p:sldId id="262" r:id="rId11"/>
    <p:sldId id="271" r:id="rId12"/>
    <p:sldId id="272" r:id="rId13"/>
    <p:sldId id="273" r:id="rId14"/>
    <p:sldId id="274" r:id="rId15"/>
    <p:sldId id="264" r:id="rId16"/>
    <p:sldId id="276" r:id="rId17"/>
    <p:sldId id="27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1"/>
    <p:restoredTop sz="94684"/>
  </p:normalViewPr>
  <p:slideViewPr>
    <p:cSldViewPr snapToGrid="0" snapToObjects="1">
      <p:cViewPr>
        <p:scale>
          <a:sx n="83" d="100"/>
          <a:sy n="83" d="100"/>
        </p:scale>
        <p:origin x="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F3FC1-BCD8-D64C-98AB-E66D562F2EB4}" type="datetimeFigureOut">
              <a:rPr lang="es-ES_tradnl" smtClean="0"/>
              <a:t>9/4/19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52FE-787F-7143-A09E-9E682AE99E8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465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2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6600" dirty="0" smtClean="0"/>
              <a:t>BIG DATA</a:t>
            </a:r>
            <a:endParaRPr lang="es-ES_tradnl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2169763"/>
            <a:ext cx="10233800" cy="400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_tradnl" sz="3600" dirty="0" smtClean="0"/>
              <a:t>A partir de </a:t>
            </a:r>
            <a:r>
              <a:rPr lang="es-ES_tradnl" sz="3600" b="1" dirty="0" smtClean="0"/>
              <a:t>millones de datos </a:t>
            </a:r>
            <a:r>
              <a:rPr lang="es-ES_tradnl" sz="3600" dirty="0" smtClean="0"/>
              <a:t>que genera el uso de la app y utilizando algoritmos de </a:t>
            </a:r>
            <a:r>
              <a:rPr lang="es-ES_tradnl" sz="3600" b="1" dirty="0" smtClean="0"/>
              <a:t>Machine </a:t>
            </a:r>
            <a:r>
              <a:rPr lang="es-ES_tradnl" sz="3600" b="1" dirty="0" err="1" smtClean="0"/>
              <a:t>Learning</a:t>
            </a:r>
            <a:r>
              <a:rPr lang="es-ES_tradnl" sz="3600" b="1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_tradnl" sz="3600" b="1" dirty="0" err="1" smtClean="0"/>
              <a:t>Niiru</a:t>
            </a:r>
            <a:r>
              <a:rPr lang="es-ES_tradnl" sz="3600" b="1" dirty="0" smtClean="0"/>
              <a:t> </a:t>
            </a:r>
            <a:r>
              <a:rPr lang="es-ES_tradnl" sz="3600" dirty="0" smtClean="0"/>
              <a:t>ofrece </a:t>
            </a:r>
            <a:r>
              <a:rPr lang="es-ES_tradnl" sz="3600" b="1" dirty="0" smtClean="0"/>
              <a:t>recomendaciones personalizadas </a:t>
            </a:r>
            <a:r>
              <a:rPr lang="es-ES_tradnl" sz="3600" dirty="0" smtClean="0"/>
              <a:t>acerca de la planificación de actividades.</a:t>
            </a:r>
            <a:endParaRPr lang="es-ES_tradnl" sz="3600" b="1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6600" dirty="0" smtClean="0"/>
              <a:t>INNOVACIÓN</a:t>
            </a:r>
            <a:endParaRPr lang="es-ES_tradnl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2169763"/>
            <a:ext cx="10233800" cy="400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_tradnl" sz="3600" dirty="0" smtClean="0"/>
              <a:t>Planificador donde el usuario organiza sus actividades a realizar, pudiendo compartirlo con los demás usuarios de </a:t>
            </a:r>
            <a:r>
              <a:rPr lang="es-ES_tradnl" sz="3600" dirty="0" err="1" smtClean="0"/>
              <a:t>Niiru</a:t>
            </a:r>
            <a:endParaRPr lang="es-ES_tradnl" sz="3600" b="1" dirty="0" smtClean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1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6600" dirty="0" smtClean="0"/>
              <a:t>SOSTENIBILIDAD</a:t>
            </a:r>
            <a:endParaRPr lang="es-ES_tradnl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2169763"/>
            <a:ext cx="10233800" cy="400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_tradnl" sz="3600" dirty="0" smtClean="0"/>
              <a:t>Rutas y experiencias recomendadas, utilizando el transporte público y medios de transporte no contaminantes como prioridad.</a:t>
            </a:r>
            <a:endParaRPr lang="es-ES_tradnl" sz="3600" b="1" dirty="0" smtClean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6600" dirty="0" smtClean="0"/>
              <a:t>ACCESIBILIDAD</a:t>
            </a:r>
            <a:endParaRPr lang="es-ES_tradnl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2169763"/>
            <a:ext cx="10233800" cy="400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_tradnl" sz="3600" dirty="0" smtClean="0"/>
              <a:t>Implementar en un futuro cercano </a:t>
            </a:r>
            <a:r>
              <a:rPr lang="es-ES_tradnl" sz="3600" b="1" dirty="0" err="1" smtClean="0"/>
              <a:t>Mapcesible</a:t>
            </a:r>
            <a:r>
              <a:rPr lang="es-ES_tradnl" sz="3600" dirty="0" smtClean="0"/>
              <a:t>, lo que permitirá a las personas con movilidad reducida ver la accesibilidad de los sitios cercanos</a:t>
            </a:r>
            <a:endParaRPr lang="es-ES_tradnl" sz="3600" b="1" dirty="0" smtClean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42102"/>
            <a:ext cx="11352212" cy="1196700"/>
          </a:xfrm>
          <a:solidFill>
            <a:schemeClr val="bg1">
              <a:alpha val="47000"/>
            </a:schemeClr>
          </a:solidFill>
        </p:spPr>
        <p:txBody>
          <a:bodyPr>
            <a:normAutofit/>
          </a:bodyPr>
          <a:lstStyle/>
          <a:p>
            <a:r>
              <a:rPr lang="es-ES_tradnl" sz="6600" smtClean="0"/>
              <a:t> MODELO </a:t>
            </a:r>
            <a:r>
              <a:rPr lang="es-ES_tradnl" sz="6600" dirty="0" smtClean="0"/>
              <a:t>DE NEGOCIO</a:t>
            </a:r>
            <a:endParaRPr lang="es-ES_tradnl" sz="6600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277695"/>
          </a:xfrm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s-ES_tradnl" b="1" dirty="0" smtClean="0"/>
              <a:t>  MODELO DE NEGOCIO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9217369" cy="4351338"/>
          </a:xfrm>
          <a:solidFill>
            <a:schemeClr val="bg1">
              <a:alpha val="3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 smtClean="0"/>
              <a:t>Analizamos la </a:t>
            </a:r>
            <a:r>
              <a:rPr lang="es-ES_tradnl" b="1" dirty="0" smtClean="0"/>
              <a:t>competencia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¿</a:t>
            </a:r>
            <a:r>
              <a:rPr lang="es-ES_tradnl" b="1" dirty="0" smtClean="0"/>
              <a:t>Qué echamos de menos </a:t>
            </a:r>
            <a:r>
              <a:rPr lang="es-ES_tradnl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Tener una app que nos </a:t>
            </a:r>
            <a:r>
              <a:rPr lang="es-ES_tradnl" b="1" dirty="0" smtClean="0"/>
              <a:t>permita organizar las experiencias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Que nos </a:t>
            </a:r>
            <a:r>
              <a:rPr lang="es-ES_tradnl" b="1" dirty="0" smtClean="0"/>
              <a:t>optimice las actividades</a:t>
            </a:r>
            <a:r>
              <a:rPr lang="es-ES_tradnl" dirty="0" smtClean="0"/>
              <a:t> para </a:t>
            </a:r>
            <a:r>
              <a:rPr lang="es-ES_tradnl" b="1" dirty="0" smtClean="0"/>
              <a:t>aprovechar el tiempo</a:t>
            </a:r>
            <a:r>
              <a:rPr lang="es-ES_tradnl" dirty="0" smtClean="0"/>
              <a:t> al máximo</a:t>
            </a:r>
          </a:p>
          <a:p>
            <a:pPr lvl="1">
              <a:lnSpc>
                <a:spcPct val="150000"/>
              </a:lnSpc>
            </a:pPr>
            <a:endParaRPr lang="es-ES_tradnl" b="1" dirty="0" smtClean="0"/>
          </a:p>
          <a:p>
            <a:pPr>
              <a:lnSpc>
                <a:spcPct val="150000"/>
              </a:lnSpc>
            </a:pPr>
            <a:endParaRPr lang="es-ES_tradnl" dirty="0" smtClean="0"/>
          </a:p>
          <a:p>
            <a:endParaRPr lang="es-ES_tradnl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277695"/>
          </a:xfrm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s-ES_tradnl" b="1" dirty="0" smtClean="0"/>
              <a:t>  MODELO DE NEGOCIO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9217369" cy="3862253"/>
          </a:xfrm>
          <a:solidFill>
            <a:schemeClr val="bg1">
              <a:alpha val="3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b="1" dirty="0" smtClean="0"/>
              <a:t>Analizamos los costes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Desarrollo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Hosting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Mantenimiento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Contratación de otros servicios</a:t>
            </a:r>
          </a:p>
          <a:p>
            <a:endParaRPr lang="es-ES_tradnl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679769" y="2107770"/>
            <a:ext cx="2929180" cy="2929180"/>
          </a:xfrm>
          <a:prstGeom prst="ellipse">
            <a:avLst/>
          </a:prstGeom>
          <a:solidFill>
            <a:srgbClr val="92D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smtClean="0"/>
              <a:t>Primer año:</a:t>
            </a:r>
          </a:p>
          <a:p>
            <a:pPr algn="ctr"/>
            <a:r>
              <a:rPr lang="es-ES_tradnl" sz="4400" dirty="0" smtClean="0"/>
              <a:t>40 662€</a:t>
            </a:r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206347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277695"/>
          </a:xfrm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s-ES_tradnl" b="1" dirty="0" smtClean="0"/>
              <a:t>  MODELO DE NEGOCIO</a:t>
            </a:r>
            <a:endParaRPr lang="es-ES_tradn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9217369" cy="3040843"/>
          </a:xfrm>
          <a:solidFill>
            <a:schemeClr val="bg1">
              <a:alpha val="3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b="1" dirty="0" smtClean="0"/>
              <a:t>Estrategia de mercado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Patrocinadores comerciales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Comisiones de establecimientos y servicios anunciantes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Resultados patrocinados</a:t>
            </a: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50" y="1477714"/>
            <a:ext cx="4029901" cy="13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965200"/>
            <a:ext cx="10233800" cy="5211763"/>
          </a:xfrm>
          <a:solidFill>
            <a:schemeClr val="bg1">
              <a:alpha val="48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5400" dirty="0" smtClean="0">
                <a:latin typeface="Gill Sans" charset="0"/>
                <a:ea typeface="Gill Sans" charset="0"/>
                <a:cs typeface="Gill Sans" charset="0"/>
              </a:rPr>
              <a:t>YURI GAGARIN: primera persona en realizar un viaje espacial</a:t>
            </a:r>
          </a:p>
          <a:p>
            <a:pPr marL="0" indent="0">
              <a:buNone/>
            </a:pPr>
            <a:endParaRPr lang="es-ES_tradnl" sz="54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 algn="ctr">
              <a:buNone/>
            </a:pPr>
            <a:r>
              <a:rPr lang="es-ES_tradnl" sz="5400" dirty="0" smtClean="0">
                <a:latin typeface="Gill Sans" charset="0"/>
                <a:ea typeface="Gill Sans" charset="0"/>
                <a:cs typeface="Gill Sans" charset="0"/>
              </a:rPr>
              <a:t>¡VÁMONOS!</a:t>
            </a:r>
            <a:endParaRPr lang="es-ES_tradnl" sz="5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50" y="1477714"/>
            <a:ext cx="4029901" cy="13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3066" y="1988301"/>
            <a:ext cx="10102321" cy="2112110"/>
          </a:xfrm>
        </p:spPr>
        <p:txBody>
          <a:bodyPr>
            <a:normAutofit fontScale="90000"/>
          </a:bodyPr>
          <a:lstStyle/>
          <a:p>
            <a:r>
              <a:rPr lang="es-ES_tradnl" sz="9600" dirty="0" smtClean="0"/>
              <a:t>¿Qué es                       ?</a:t>
            </a:r>
            <a:endParaRPr lang="es-ES_tradnl" sz="9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9" y="2685352"/>
            <a:ext cx="4351867" cy="14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751" y="3091392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App </a:t>
            </a:r>
            <a:r>
              <a:rPr lang="es-ES_tradnl" b="1" dirty="0"/>
              <a:t>no solo</a:t>
            </a:r>
            <a:r>
              <a:rPr lang="es-ES_tradnl" dirty="0"/>
              <a:t> para </a:t>
            </a:r>
            <a:r>
              <a:rPr lang="es-ES_tradnl" dirty="0" smtClean="0"/>
              <a:t>turistas</a:t>
            </a:r>
            <a:endParaRPr lang="es-ES_tradnl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6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751" y="30913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b="1" dirty="0" smtClean="0"/>
              <a:t>Descubrir</a:t>
            </a:r>
            <a:r>
              <a:rPr lang="es-ES_tradnl" dirty="0" smtClean="0"/>
              <a:t> lugares, </a:t>
            </a:r>
            <a:r>
              <a:rPr lang="es-ES_tradnl" dirty="0"/>
              <a:t>actividades, eventos, puntos de </a:t>
            </a:r>
            <a:r>
              <a:rPr lang="es-ES_tradnl" dirty="0" smtClean="0"/>
              <a:t>interés</a:t>
            </a:r>
            <a:endParaRPr lang="es-ES_tradnl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151" y="17367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 smtClean="0"/>
              <a:t>Añadir todo </a:t>
            </a:r>
            <a:r>
              <a:rPr lang="es-ES_tradnl" dirty="0"/>
              <a:t>a su </a:t>
            </a:r>
            <a:r>
              <a:rPr lang="es-ES_tradnl" b="1" dirty="0"/>
              <a:t>plan de viaje</a:t>
            </a: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132151" y="3308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Recomendaciones personalizadas</a:t>
            </a:r>
            <a:r>
              <a:rPr lang="es-ES_tradnl" dirty="0"/>
              <a:t> sobre la planificación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271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9884" y="3277658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b="1" dirty="0"/>
              <a:t>Optimiza ruta </a:t>
            </a:r>
            <a:r>
              <a:rPr lang="es-ES_tradnl" dirty="0"/>
              <a:t>entre destinos</a:t>
            </a: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7203" y="9850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_tradnl" sz="6000" b="1" dirty="0" smtClean="0"/>
              <a:t>Pilares</a:t>
            </a:r>
            <a:r>
              <a:rPr lang="es-ES_tradnl" sz="6000" dirty="0" smtClean="0"/>
              <a:t> sobre los que se sostiene</a:t>
            </a:r>
            <a:endParaRPr lang="es-ES_tradnl" sz="6000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" y="6205895"/>
            <a:ext cx="1630363" cy="5301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67199" y="2857874"/>
            <a:ext cx="6292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4400" dirty="0" smtClean="0"/>
              <a:t>BIG DATA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4400" dirty="0" smtClean="0"/>
              <a:t>Innovación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4400" dirty="0" smtClean="0"/>
              <a:t>Sostenibilidad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4400" dirty="0" smtClean="0"/>
              <a:t>Accesibilidad</a:t>
            </a:r>
          </a:p>
        </p:txBody>
      </p:sp>
    </p:spTree>
    <p:extLst>
      <p:ext uri="{BB962C8B-B14F-4D97-AF65-F5344CB8AC3E}">
        <p14:creationId xmlns:p14="http://schemas.microsoft.com/office/powerpoint/2010/main" val="14804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7" grpId="0"/>
    </p:bldLst>
  </p:timing>
</p:sld>
</file>

<file path=ppt/theme/theme1.xml><?xml version="1.0" encoding="utf-8"?>
<a:theme xmlns:a="http://schemas.openxmlformats.org/drawingml/2006/main" name="TF10001006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06" id="{A55DF1DA-22EC-4DA4-B170-D3F0FF81047C}" vid="{3BFA2149-51D1-489C-9B65-4F9563B089D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129</TotalTime>
  <Words>228</Words>
  <Application>Microsoft Macintosh PowerPoint</Application>
  <PresentationFormat>Panorámica</PresentationFormat>
  <Paragraphs>43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Calibri</vt:lpstr>
      <vt:lpstr>Corbel</vt:lpstr>
      <vt:lpstr>Gill Sans</vt:lpstr>
      <vt:lpstr>Arial</vt:lpstr>
      <vt:lpstr>TF10001006</vt:lpstr>
      <vt:lpstr>Presentación de PowerPoint</vt:lpstr>
      <vt:lpstr>Presentación de PowerPoint</vt:lpstr>
      <vt:lpstr>Presentación de PowerPoint</vt:lpstr>
      <vt:lpstr>¿Qué es                       ?</vt:lpstr>
      <vt:lpstr>App no solo para turistas</vt:lpstr>
      <vt:lpstr>Descubrir lugares, actividades, eventos, puntos de interés</vt:lpstr>
      <vt:lpstr>Añadir todo a su plan de viaje</vt:lpstr>
      <vt:lpstr>Optimiza ruta entre destinos</vt:lpstr>
      <vt:lpstr>Pilares sobre los que se sostiene</vt:lpstr>
      <vt:lpstr>BIG DATA</vt:lpstr>
      <vt:lpstr>INNOVACIÓN</vt:lpstr>
      <vt:lpstr>SOSTENIBILIDAD</vt:lpstr>
      <vt:lpstr>ACCESIBILIDAD</vt:lpstr>
      <vt:lpstr> MODELO DE NEGOCIO</vt:lpstr>
      <vt:lpstr>  MODELO DE NEGOCIO</vt:lpstr>
      <vt:lpstr>  MODELO DE NEGOCIO</vt:lpstr>
      <vt:lpstr>  MODELO DE NEGOCIO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15</cp:revision>
  <dcterms:created xsi:type="dcterms:W3CDTF">2019-04-09T09:08:50Z</dcterms:created>
  <dcterms:modified xsi:type="dcterms:W3CDTF">2019-04-09T11:18:36Z</dcterms:modified>
</cp:coreProperties>
</file>